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4" r:id="rId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HY헤드라인M" panose="02030600000101010101" pitchFamily="18" charset="-127"/>
      <p:regular r:id="rId9"/>
    </p:embeddedFont>
    <p:embeddedFont>
      <p:font typeface="나눔고딕" panose="020D0604000000000000" pitchFamily="50" charset="-127"/>
      <p:regular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06" y="78"/>
      </p:cViewPr>
      <p:guideLst>
        <p:guide orient="horz" pos="2137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32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730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72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9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5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1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35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57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09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7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311EC-9E87-4738-83EE-64A73187ACB5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6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편성조회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ABAC1B66-51DE-7E9B-08E9-358F66FED812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50" y="1400378"/>
            <a:ext cx="2880000" cy="50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F4EDCF-F321-6C93-DC87-5C1A24A1DC01}"/>
              </a:ext>
            </a:extLst>
          </p:cNvPr>
          <p:cNvSpPr txBox="1"/>
          <p:nvPr/>
        </p:nvSpPr>
        <p:spPr>
          <a:xfrm>
            <a:off x="3215650" y="1715460"/>
            <a:ext cx="1356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편성상세에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노출값이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상이해서 확인해 보니 같은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방송시간인데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CA-TV / IP-TV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선택여부에 따라 값이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달라지는것으로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확인됨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이에 따라 하기 내용으로 수정 요청 드립니다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430257B-FA32-2C43-7D0C-D126A3263F8D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2591903" y="3200093"/>
            <a:ext cx="614491" cy="532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CE110D-C60F-992F-C138-050799A214D1}"/>
              </a:ext>
            </a:extLst>
          </p:cNvPr>
          <p:cNvSpPr txBox="1"/>
          <p:nvPr/>
        </p:nvSpPr>
        <p:spPr>
          <a:xfrm>
            <a:off x="3206394" y="3000038"/>
            <a:ext cx="1540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동시간대 방송일 경우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broadcastType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D7EB5D-CC1B-24C2-D4B0-DF09CD40DF39}"/>
              </a:ext>
            </a:extLst>
          </p:cNvPr>
          <p:cNvSpPr txBox="1"/>
          <p:nvPr/>
        </p:nvSpPr>
        <p:spPr>
          <a:xfrm>
            <a:off x="3215650" y="3456346"/>
            <a:ext cx="1531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IP-TV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만 방송일 경우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broadcastType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795F73-39BD-0115-4E4F-11D1D4B85EE2}"/>
              </a:ext>
            </a:extLst>
          </p:cNvPr>
          <p:cNvSpPr txBox="1"/>
          <p:nvPr/>
        </p:nvSpPr>
        <p:spPr>
          <a:xfrm>
            <a:off x="3215650" y="3971483"/>
            <a:ext cx="1531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CA-TV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만 방송일 경우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broadcastType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01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C765502-D9A8-AB25-7E67-A46886BE1166}"/>
              </a:ext>
            </a:extLst>
          </p:cNvPr>
          <p:cNvCxnSpPr>
            <a:cxnSpLocks/>
          </p:cNvCxnSpPr>
          <p:nvPr/>
        </p:nvCxnSpPr>
        <p:spPr>
          <a:xfrm flipH="1">
            <a:off x="2591902" y="3744686"/>
            <a:ext cx="614492" cy="1260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4DA3E74-2563-2A8A-0D44-F22629E82982}"/>
              </a:ext>
            </a:extLst>
          </p:cNvPr>
          <p:cNvCxnSpPr>
            <a:cxnSpLocks/>
          </p:cNvCxnSpPr>
          <p:nvPr/>
        </p:nvCxnSpPr>
        <p:spPr>
          <a:xfrm flipH="1">
            <a:off x="1665514" y="4137952"/>
            <a:ext cx="1540880" cy="22419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26713E3A-91F2-04C3-E40A-EAFC453AD0F2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914" y="1451483"/>
            <a:ext cx="2880000" cy="5040000"/>
          </a:xfrm>
          <a:prstGeom prst="rect">
            <a:avLst/>
          </a:prstGeom>
        </p:spPr>
      </p:pic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0ED7D17-1B55-101E-2E9E-D409114C5D49}"/>
              </a:ext>
            </a:extLst>
          </p:cNvPr>
          <p:cNvCxnSpPr>
            <a:cxnSpLocks/>
          </p:cNvCxnSpPr>
          <p:nvPr/>
        </p:nvCxnSpPr>
        <p:spPr>
          <a:xfrm flipV="1">
            <a:off x="5950634" y="2852057"/>
            <a:ext cx="635223" cy="3084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8C94295-D3D6-A34E-D733-4BD0B84F8C0D}"/>
              </a:ext>
            </a:extLst>
          </p:cNvPr>
          <p:cNvSpPr txBox="1"/>
          <p:nvPr/>
        </p:nvSpPr>
        <p:spPr>
          <a:xfrm>
            <a:off x="4700204" y="2778141"/>
            <a:ext cx="13563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미주문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예상취급액 계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미리주문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예상취급액 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변경요청 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D7E0DF8-3713-A380-53D4-81555F68E7C8}"/>
              </a:ext>
            </a:extLst>
          </p:cNvPr>
          <p:cNvSpPr txBox="1"/>
          <p:nvPr/>
        </p:nvSpPr>
        <p:spPr>
          <a:xfrm>
            <a:off x="4731277" y="4436367"/>
            <a:ext cx="16995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전일자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안으로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재변경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요청드립니다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2)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데이터가 없습니다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해당 상품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고객 주문수량 없음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변경요청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2D2F6A1-A703-11F2-DE8D-1F0FA8EE7F3A}"/>
              </a:ext>
            </a:extLst>
          </p:cNvPr>
          <p:cNvCxnSpPr>
            <a:cxnSpLocks/>
          </p:cNvCxnSpPr>
          <p:nvPr/>
        </p:nvCxnSpPr>
        <p:spPr>
          <a:xfrm>
            <a:off x="5576669" y="5325013"/>
            <a:ext cx="74793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3569BAF-4C40-88B8-EEDF-D8D09232B0FA}"/>
              </a:ext>
            </a:extLst>
          </p:cNvPr>
          <p:cNvSpPr txBox="1"/>
          <p:nvPr/>
        </p:nvSpPr>
        <p:spPr>
          <a:xfrm>
            <a:off x="5928352" y="1134712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>
                <a:latin typeface="나눔고딕" panose="020D0604000000000000" pitchFamily="50" charset="-127"/>
                <a:ea typeface="나눔고딕" panose="020D0604000000000000" pitchFamily="50" charset="-127"/>
              </a:rPr>
              <a:t>편성상세</a:t>
            </a:r>
            <a:r>
              <a:rPr lang="en-US" altLang="ko-KR" sz="1400" b="1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DE9EA-C9FD-45FF-8A72-B5E1FE66968E}"/>
              </a:ext>
            </a:extLst>
          </p:cNvPr>
          <p:cNvSpPr txBox="1"/>
          <p:nvPr/>
        </p:nvSpPr>
        <p:spPr>
          <a:xfrm>
            <a:off x="4670582" y="2016196"/>
            <a:ext cx="1356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소수점자리 노출 제외 부탁드립니다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27430F0-36AE-749F-A74F-6CD07672C14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026932" y="2216251"/>
            <a:ext cx="876286" cy="1916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320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b5878a0-b018-451c-b44e-06cb84606f7e}" enabled="1" method="Privileged" siteId="{d4ffc887-d88d-41cc-bf6a-6bb47ec0f3c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</Words>
  <Application>Microsoft Office PowerPoint</Application>
  <PresentationFormat>화면 슬라이드 쇼(4:3)</PresentationFormat>
  <Paragraphs>15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Calibri Light</vt:lpstr>
      <vt:lpstr>Calibri</vt:lpstr>
      <vt:lpstr>나눔고딕</vt:lpstr>
      <vt:lpstr>HY헤드라인M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강경민(파트너) - IT기획팀</cp:lastModifiedBy>
  <cp:revision>75</cp:revision>
  <dcterms:created xsi:type="dcterms:W3CDTF">2022-01-27T05:46:32Z</dcterms:created>
  <dcterms:modified xsi:type="dcterms:W3CDTF">2023-06-02T05:24:54Z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8273f6c-fbb7-4438-8f9d-b7c0de05cc1a_SiteId">
    <vt:lpwstr>d4ffc887-d88d-41cc-bf6a-6bb47ec0f3ca</vt:lpwstr>
  </property>
  <property fmtid="{D5CDD505-2E9C-101B-9397-08002B2CF9AE}" pid="3" name="MSIP_Label_18273f6c-fbb7-4438-8f9d-b7c0de05cc1a_SetDate">
    <vt:lpwstr>2023-06-01T07:50:02Z</vt:lpwstr>
  </property>
  <property fmtid="{D5CDD505-2E9C-101B-9397-08002B2CF9AE}" pid="4" name="MSIP_Label_18273f6c-fbb7-4438-8f9d-b7c0de05cc1a_Name">
    <vt:lpwstr/>
  </property>
  <property fmtid="{D5CDD505-2E9C-101B-9397-08002B2CF9AE}" pid="5" name="MSIP_Label_18273f6c-fbb7-4438-8f9d-b7c0de05cc1a_Method">
    <vt:lpwstr>Privileged</vt:lpwstr>
  </property>
  <property fmtid="{D5CDD505-2E9C-101B-9397-08002B2CF9AE}" pid="6" name="MSIP_Label_18273f6c-fbb7-4438-8f9d-b7c0de05cc1a_Enabled">
    <vt:lpwstr>true</vt:lpwstr>
  </property>
  <property fmtid="{D5CDD505-2E9C-101B-9397-08002B2CF9AE}" pid="7" name="MSIP_Label_18273f6c-fbb7-4438-8f9d-b7c0de05cc1a_ContentBits">
    <vt:lpwstr>8</vt:lpwstr>
  </property>
</Properties>
</file>